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02C"/>
    <a:srgbClr val="6880AE"/>
    <a:srgbClr val="082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540" y="13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9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9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1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8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0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2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308E-C9DE-CE4B-91BA-53B027263A82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00C9-5D95-7E45-8391-D66541684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524" y="1104"/>
            <a:ext cx="12188825" cy="6858000"/>
            <a:chOff x="24890" y="0"/>
            <a:chExt cx="12188825" cy="6858000"/>
          </a:xfrm>
        </p:grpSpPr>
        <p:sp>
          <p:nvSpPr>
            <p:cNvPr id="4" name="Rectangle 3"/>
            <p:cNvSpPr/>
            <p:nvPr/>
          </p:nvSpPr>
          <p:spPr>
            <a:xfrm>
              <a:off x="24890" y="0"/>
              <a:ext cx="12188825" cy="6858000"/>
            </a:xfrm>
            <a:prstGeom prst="rect">
              <a:avLst/>
            </a:prstGeom>
            <a:noFill/>
            <a:ln w="177800">
              <a:solidFill>
                <a:srgbClr val="082B5B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2635" y="1"/>
              <a:ext cx="12141080" cy="5041454"/>
            </a:xfrm>
            <a:prstGeom prst="rect">
              <a:avLst/>
            </a:prstGeom>
            <a:solidFill>
              <a:srgbClr val="082B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 descr="SocialMediaLogos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28" y="5083250"/>
              <a:ext cx="1935631" cy="425719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23383" y="4302232"/>
            <a:ext cx="470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Lucida Sans"/>
                <a:cs typeface="Lucida Sans"/>
              </a:rPr>
              <a:t>www.ceox1day.ca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2187" y="1856886"/>
            <a:ext cx="5810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FFFF"/>
                </a:solidFill>
                <a:latin typeface="Lucida Sans"/>
                <a:cs typeface="Lucida Sans"/>
              </a:rPr>
              <a:t>Apprenez des meilleurs PDG </a:t>
            </a:r>
            <a:r>
              <a:rPr lang="fr-FR" sz="4400" b="1">
                <a:solidFill>
                  <a:srgbClr val="FFFFFF"/>
                </a:solidFill>
                <a:latin typeface="Lucida Sans"/>
                <a:cs typeface="Lucida Sans"/>
              </a:rPr>
              <a:t>et DPRH </a:t>
            </a:r>
            <a:r>
              <a:rPr lang="fr-FR" sz="4400" b="1" dirty="0">
                <a:solidFill>
                  <a:srgbClr val="FFFFFF"/>
                </a:solidFill>
                <a:latin typeface="Lucida Sans"/>
                <a:cs typeface="Lucida Sans"/>
              </a:rPr>
              <a:t>du Canada</a:t>
            </a:r>
            <a:endParaRPr lang="en-CA" sz="4400" b="1" dirty="0">
              <a:solidFill>
                <a:srgbClr val="FFFFFF"/>
              </a:solidFill>
              <a:latin typeface="Lucida Sans"/>
              <a:cs typeface="Lucida San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11018" y="57727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D494AC15-E192-427A-AB8A-895D7C9A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45" t="1459" r="44920" b="-727"/>
          <a:stretch/>
        </p:blipFill>
        <p:spPr>
          <a:xfrm>
            <a:off x="5955296" y="42901"/>
            <a:ext cx="6133978" cy="5041453"/>
          </a:xfrm>
          <a:prstGeom prst="rect">
            <a:avLst/>
          </a:prstGeom>
        </p:spPr>
      </p:pic>
      <p:pic>
        <p:nvPicPr>
          <p:cNvPr id="11" name="Picture 10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229BAD72-1EF7-4B2F-8F71-6AFD081AC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02" y="444307"/>
            <a:ext cx="4389309" cy="927788"/>
          </a:xfrm>
          <a:prstGeom prst="rect">
            <a:avLst/>
          </a:prstGeom>
        </p:spPr>
      </p:pic>
      <p:pic>
        <p:nvPicPr>
          <p:cNvPr id="17" name="Picture 16" descr="Logo&#10;&#10;Description automatically generated with low confidence">
            <a:extLst>
              <a:ext uri="{FF2B5EF4-FFF2-40B4-BE49-F238E27FC236}">
                <a16:creationId xmlns:a16="http://schemas.microsoft.com/office/drawing/2014/main" id="{48858954-D04D-40EA-96E9-CCFA70741C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1284" y="5042559"/>
            <a:ext cx="2510098" cy="955062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49131CA9-4EF7-44EC-B2CC-C8ADE59A5EF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381" t="14128" r="8141" b="18259"/>
          <a:stretch/>
        </p:blipFill>
        <p:spPr>
          <a:xfrm>
            <a:off x="158159" y="5804700"/>
            <a:ext cx="2036218" cy="939355"/>
          </a:xfrm>
          <a:prstGeom prst="rect">
            <a:avLst/>
          </a:prstGeom>
        </p:spPr>
      </p:pic>
      <p:pic>
        <p:nvPicPr>
          <p:cNvPr id="20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8BB9A5B5-9568-4E3A-AAAF-3207580996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30419" y="5764169"/>
            <a:ext cx="1819168" cy="955063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36ED0BAE-AC74-4BEF-94E6-E23F238C2B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6046" y="6123113"/>
            <a:ext cx="4286841" cy="54391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ABBAFC-E180-44AA-B002-D5803ABACA45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8" y="5183059"/>
            <a:ext cx="1537887" cy="65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E305E0A-ADD7-4DB5-938C-CAC04F7F2F9F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843" y="5192892"/>
            <a:ext cx="1302711" cy="738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4B0D0CE-C2EF-42BD-A6A0-E707947EB82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704" y="5240297"/>
            <a:ext cx="1985856" cy="717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FD265E-136A-48DD-9E2C-FF65A90C9993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05" y="5257590"/>
            <a:ext cx="1581682" cy="1310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0281473-A58D-4404-A8F5-0B0D6EFCD05F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341" y="5205805"/>
            <a:ext cx="754062" cy="754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32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</dc:creator>
  <cp:lastModifiedBy>Jennie Campbell</cp:lastModifiedBy>
  <cp:revision>39</cp:revision>
  <dcterms:created xsi:type="dcterms:W3CDTF">2018-08-07T17:54:20Z</dcterms:created>
  <dcterms:modified xsi:type="dcterms:W3CDTF">2021-10-28T12:56:00Z</dcterms:modified>
</cp:coreProperties>
</file>